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FB9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5" d="100"/>
          <a:sy n="75" d="100"/>
        </p:scale>
        <p:origin x="3174" y="8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DE76E3-0CFA-4BE4-8BD1-CE77AF60C048}" type="datetimeFigureOut">
              <a:rPr lang="ko-KR" altLang="en-US" smtClean="0"/>
              <a:t>2022-08-08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8A6A5-9DAE-45E0-A032-6D435CA5E5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775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41324-74AF-4380-96C5-686599B759B3}" type="datetimeFigureOut">
              <a:rPr lang="ko-KR" altLang="en-US" smtClean="0"/>
              <a:t>2022-08-08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3F2F-6B85-49F2-B561-65C9870FDD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0028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41324-74AF-4380-96C5-686599B759B3}" type="datetimeFigureOut">
              <a:rPr lang="ko-KR" altLang="en-US" smtClean="0"/>
              <a:t>2022-08-08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3F2F-6B85-49F2-B561-65C9870FDD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2055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41324-74AF-4380-96C5-686599B759B3}" type="datetimeFigureOut">
              <a:rPr lang="ko-KR" altLang="en-US" smtClean="0"/>
              <a:t>2022-08-08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3F2F-6B85-49F2-B561-65C9870FDD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7534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41324-74AF-4380-96C5-686599B759B3}" type="datetimeFigureOut">
              <a:rPr lang="ko-KR" altLang="en-US" smtClean="0"/>
              <a:t>2022-08-08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3F2F-6B85-49F2-B561-65C9870FDD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2731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41324-74AF-4380-96C5-686599B759B3}" type="datetimeFigureOut">
              <a:rPr lang="ko-KR" altLang="en-US" smtClean="0"/>
              <a:t>2022-08-08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3F2F-6B85-49F2-B561-65C9870FDD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6941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41324-74AF-4380-96C5-686599B759B3}" type="datetimeFigureOut">
              <a:rPr lang="ko-KR" altLang="en-US" smtClean="0"/>
              <a:t>2022-08-08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3F2F-6B85-49F2-B561-65C9870FDD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825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41324-74AF-4380-96C5-686599B759B3}" type="datetimeFigureOut">
              <a:rPr lang="ko-KR" altLang="en-US" smtClean="0"/>
              <a:t>2022-08-08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3F2F-6B85-49F2-B561-65C9870FDD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1607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41324-74AF-4380-96C5-686599B759B3}" type="datetimeFigureOut">
              <a:rPr lang="ko-KR" altLang="en-US" smtClean="0"/>
              <a:t>2022-08-08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3F2F-6B85-49F2-B561-65C9870FDD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0049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41324-74AF-4380-96C5-686599B759B3}" type="datetimeFigureOut">
              <a:rPr lang="ko-KR" altLang="en-US" smtClean="0"/>
              <a:t>2022-08-08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3F2F-6B85-49F2-B561-65C9870FDD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3003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41324-74AF-4380-96C5-686599B759B3}" type="datetimeFigureOut">
              <a:rPr lang="ko-KR" altLang="en-US" smtClean="0"/>
              <a:t>2022-08-08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3F2F-6B85-49F2-B561-65C9870FDD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7025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41324-74AF-4380-96C5-686599B759B3}" type="datetimeFigureOut">
              <a:rPr lang="ko-KR" altLang="en-US" smtClean="0"/>
              <a:t>2022-08-08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3F2F-6B85-49F2-B561-65C9870FDD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4336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41324-74AF-4380-96C5-686599B759B3}" type="datetimeFigureOut">
              <a:rPr lang="ko-KR" altLang="en-US" smtClean="0"/>
              <a:t>2022-08-08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C3F2F-6B85-49F2-B561-65C9870FDD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8671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hyperlink" Target="http://uemc.ac.kr/data/data_pg07.j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2421467"/>
            <a:ext cx="4800600" cy="2531533"/>
          </a:xfrm>
        </p:spPr>
        <p:txBody>
          <a:bodyPr/>
          <a:lstStyle/>
          <a:p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0CA16D0-58C9-459B-8C16-7DE67CE2F3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92" y="556896"/>
            <a:ext cx="6120680" cy="6686163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0D35A3C6-97AA-4143-B859-DF7B0E7011A7}"/>
              </a:ext>
            </a:extLst>
          </p:cNvPr>
          <p:cNvSpPr/>
          <p:nvPr/>
        </p:nvSpPr>
        <p:spPr>
          <a:xfrm>
            <a:off x="372728" y="7685447"/>
            <a:ext cx="6480720" cy="1295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휴먼모음T" panose="02030504000101010101" pitchFamily="18" charset="-127"/>
                <a:ea typeface="휴먼모음T" panose="02030504000101010101" pitchFamily="18" charset="-127"/>
                <a:cs typeface="+mn-cs"/>
              </a:rPr>
              <a:t>상호진료의뢰 시 빠른 안내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914400" rtl="0" eaLnBrk="1" fontAlgn="base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휴먼모음T" panose="02030504000101010101" pitchFamily="18" charset="-127"/>
                <a:ea typeface="휴먼모음T" panose="02030504000101010101" pitchFamily="18" charset="-127"/>
                <a:cs typeface="+mn-cs"/>
              </a:rPr>
              <a:t>진료협력센터</a:t>
            </a: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휴먼모음T" panose="02030504000101010101" pitchFamily="18" charset="-127"/>
                <a:ea typeface="휴먼모음T" panose="02030504000101010101" pitchFamily="18" charset="-127"/>
                <a:cs typeface="+mn-cs"/>
              </a:rPr>
              <a:t> </a:t>
            </a:r>
          </a:p>
          <a:p>
            <a:pPr marL="0" marR="0" lvl="0" indent="0" algn="just" defTabSz="914400" rtl="0" eaLnBrk="1" fontAlgn="base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휴먼모음T" panose="02030504000101010101" pitchFamily="18" charset="-127"/>
                <a:ea typeface="휴먼모음T" panose="02030504000101010101" pitchFamily="18" charset="-127"/>
                <a:cs typeface="+mn-cs"/>
              </a:rPr>
              <a:t>☎ </a:t>
            </a: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휴먼모음T" panose="02030504000101010101" pitchFamily="18" charset="-127"/>
                <a:ea typeface="휴먼모음T" panose="02030504000101010101" pitchFamily="18" charset="-127"/>
                <a:cs typeface="+mn-cs"/>
              </a:rPr>
              <a:t>031-951-2000~2002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휴먼모음T" panose="02030504000101010101" pitchFamily="18" charset="-127"/>
                <a:ea typeface="휴먼모음T" panose="02030504000101010101" pitchFamily="18" charset="-127"/>
                <a:cs typeface="+mn-cs"/>
              </a:rPr>
              <a:t>로 전화 부탁드립니다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74E38A2-7A4F-4DE9-939C-E982B7E3CF53}"/>
              </a:ext>
            </a:extLst>
          </p:cNvPr>
          <p:cNvSpPr/>
          <p:nvPr/>
        </p:nvSpPr>
        <p:spPr>
          <a:xfrm>
            <a:off x="398996" y="6664275"/>
            <a:ext cx="6130428" cy="17503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실행 단추: 앞으로 또는 다음으로 이동 5">
            <a:hlinkClick r:id="rId4" highlightClick="1"/>
            <a:extLst>
              <a:ext uri="{FF2B5EF4-FFF2-40B4-BE49-F238E27FC236}">
                <a16:creationId xmlns:a16="http://schemas.microsoft.com/office/drawing/2014/main" id="{9374CBA9-3701-4FBF-8221-9A41D672EFF9}"/>
              </a:ext>
            </a:extLst>
          </p:cNvPr>
          <p:cNvSpPr/>
          <p:nvPr/>
        </p:nvSpPr>
        <p:spPr>
          <a:xfrm>
            <a:off x="5175114" y="7629372"/>
            <a:ext cx="144016" cy="183970"/>
          </a:xfrm>
          <a:prstGeom prst="actionButtonForwardNex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F17DC679-EA0C-46BB-AEDE-0F7A702F6F86}"/>
              </a:ext>
            </a:extLst>
          </p:cNvPr>
          <p:cNvSpPr/>
          <p:nvPr/>
        </p:nvSpPr>
        <p:spPr>
          <a:xfrm>
            <a:off x="5332264" y="7582857"/>
            <a:ext cx="11144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kern="0" dirty="0">
                <a:solidFill>
                  <a:srgbClr val="0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미디어 속 을지</a:t>
            </a:r>
            <a:endParaRPr lang="ko-KR" altLang="en-US" sz="1200" dirty="0"/>
          </a:p>
        </p:txBody>
      </p:sp>
      <p:pic>
        <p:nvPicPr>
          <p:cNvPr id="11" name="내용 개체 틀 4">
            <a:extLst>
              <a:ext uri="{FF2B5EF4-FFF2-40B4-BE49-F238E27FC236}">
                <a16:creationId xmlns:a16="http://schemas.microsoft.com/office/drawing/2014/main" id="{4B8CA7C5-4E87-4A41-9D58-47DF3DECDC1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25" t="11941" r="10668" b="13913"/>
          <a:stretch/>
        </p:blipFill>
        <p:spPr>
          <a:xfrm>
            <a:off x="5150528" y="7827470"/>
            <a:ext cx="1296144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50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13</Words>
  <Application>Microsoft Office PowerPoint</Application>
  <PresentationFormat>A4 용지(210x297mm)</PresentationFormat>
  <Paragraphs>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함초롬바탕</vt:lpstr>
      <vt:lpstr>휴먼모음T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EMCN</dc:creator>
  <cp:lastModifiedBy>정준희/진료협력센터</cp:lastModifiedBy>
  <cp:revision>10</cp:revision>
  <dcterms:created xsi:type="dcterms:W3CDTF">2020-11-06T08:30:00Z</dcterms:created>
  <dcterms:modified xsi:type="dcterms:W3CDTF">2022-08-08T05:51:23Z</dcterms:modified>
</cp:coreProperties>
</file>